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5"/>
    <p:restoredTop sz="94192"/>
  </p:normalViewPr>
  <p:slideViewPr>
    <p:cSldViewPr snapToGrid="0" snapToObjects="1">
      <p:cViewPr varScale="1">
        <p:scale>
          <a:sx n="88" d="100"/>
          <a:sy n="88" d="100"/>
        </p:scale>
        <p:origin x="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4251-F349-D94A-83C8-CD2B9B2A6283}" type="datetimeFigureOut">
              <a:rPr lang="en-US" smtClean="0"/>
              <a:t>12/14/17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36602-209E-3947-B541-48FF75610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2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</a:t>
            </a:r>
            <a:r>
              <a:rPr lang="en-CA" dirty="0" err="1" smtClean="0"/>
              <a:t>study.com</a:t>
            </a:r>
            <a:r>
              <a:rPr lang="en-CA" dirty="0" smtClean="0"/>
              <a:t>/academy/lesson/environmental-ethics-human-values-definition-impact-on-environmental-problems.html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6602-209E-3947-B541-48FF7561062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38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6602-209E-3947-B541-48FF7561062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34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</a:t>
            </a:r>
            <a:r>
              <a:rPr lang="en-CA" dirty="0" err="1" smtClean="0"/>
              <a:t>www.youtube.com</a:t>
            </a:r>
            <a:r>
              <a:rPr lang="en-CA" dirty="0" smtClean="0"/>
              <a:t>/</a:t>
            </a:r>
            <a:r>
              <a:rPr lang="en-CA" dirty="0" err="1" smtClean="0"/>
              <a:t>watch?v</a:t>
            </a:r>
            <a:r>
              <a:rPr lang="en-CA" dirty="0" smtClean="0"/>
              <a:t>=3WODX8fyRHA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6602-209E-3947-B541-48FF7561062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30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</a:t>
            </a:r>
            <a:r>
              <a:rPr lang="en-CA" dirty="0" err="1" smtClean="0"/>
              <a:t>www.youtube.com</a:t>
            </a:r>
            <a:r>
              <a:rPr lang="en-CA" dirty="0" smtClean="0"/>
              <a:t>/</a:t>
            </a:r>
            <a:r>
              <a:rPr lang="en-CA" dirty="0" err="1" smtClean="0"/>
              <a:t>watch?v</a:t>
            </a:r>
            <a:r>
              <a:rPr lang="en-CA" dirty="0" smtClean="0"/>
              <a:t>=F3UNjNe5lD8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6602-209E-3947-B541-48FF7561062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08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December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458200" cy="1927225"/>
          </a:xfrm>
        </p:spPr>
        <p:txBody>
          <a:bodyPr/>
          <a:lstStyle/>
          <a:p>
            <a:r>
              <a:rPr lang="en-CA" sz="4000" dirty="0" smtClean="0"/>
              <a:t>Environmental impacts of globalization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/>
              <a:t>Chapter 13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420092" y="3758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6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e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" r="-1240"/>
          <a:stretch>
            <a:fillRect/>
          </a:stretch>
        </p:blipFill>
        <p:spPr>
          <a:xfrm>
            <a:off x="57150" y="983343"/>
            <a:ext cx="9086850" cy="5384800"/>
          </a:xfrm>
        </p:spPr>
      </p:pic>
    </p:spTree>
    <p:extLst>
      <p:ext uri="{BB962C8B-B14F-4D97-AF65-F5344CB8AC3E}">
        <p14:creationId xmlns:p14="http://schemas.microsoft.com/office/powerpoint/2010/main" val="8898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29be2cb446f778173eef22173f202c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06" r="-34206"/>
          <a:stretch>
            <a:fillRect/>
          </a:stretch>
        </p:blipFill>
        <p:spPr>
          <a:xfrm>
            <a:off x="-1774373" y="637283"/>
            <a:ext cx="12188371" cy="6835691"/>
          </a:xfrm>
        </p:spPr>
      </p:pic>
    </p:spTree>
    <p:extLst>
      <p:ext uri="{BB962C8B-B14F-4D97-AF65-F5344CB8AC3E}">
        <p14:creationId xmlns:p14="http://schemas.microsoft.com/office/powerpoint/2010/main" val="11774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do you think?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6914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Is there a way we can still grow our economies and take care of the planet at the same time?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801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Stewardship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 smtClean="0"/>
              <a:t>Responsible management and use of land and resources so that future generations will enjoy healthy environments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252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629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CA" sz="4000" dirty="0">
                <a:latin typeface="Marker Felt"/>
                <a:cs typeface="Marker Felt"/>
              </a:rPr>
              <a:t>“I am the </a:t>
            </a:r>
            <a:r>
              <a:rPr lang="en-CA" sz="4000" dirty="0" err="1">
                <a:latin typeface="Marker Felt"/>
                <a:cs typeface="Marker Felt"/>
              </a:rPr>
              <a:t>Lorax</a:t>
            </a:r>
            <a:r>
              <a:rPr lang="en-CA" sz="4000" dirty="0">
                <a:latin typeface="Marker Felt"/>
                <a:cs typeface="Marker Felt"/>
              </a:rPr>
              <a:t>. I speak for the trees. I speak for the trees for the trees have no tongues.”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The_Lorax_Lorax_Wik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92" y="3512457"/>
            <a:ext cx="3896961" cy="32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</a:t>
            </a:r>
            <a:r>
              <a:rPr lang="en-US" i="1" dirty="0" smtClean="0"/>
              <a:t>Voices</a:t>
            </a:r>
            <a:r>
              <a:rPr lang="en-US" dirty="0" smtClean="0"/>
              <a:t> section on pg.263 of your text and answer the following questions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/>
              <a:t>The report by the ICIJ </a:t>
            </a:r>
            <a:r>
              <a:rPr lang="en-US" dirty="0" smtClean="0"/>
              <a:t>states that </a:t>
            </a:r>
            <a:r>
              <a:rPr lang="en-US" dirty="0"/>
              <a:t>North America is a </a:t>
            </a:r>
            <a:r>
              <a:rPr lang="en-US" dirty="0" smtClean="0"/>
              <a:t>prime target </a:t>
            </a:r>
            <a:r>
              <a:rPr lang="en-US" dirty="0"/>
              <a:t>for the private </a:t>
            </a:r>
            <a:r>
              <a:rPr lang="en-US" dirty="0" smtClean="0"/>
              <a:t>water industry </a:t>
            </a:r>
            <a:r>
              <a:rPr lang="en-US" dirty="0"/>
              <a:t>because only </a:t>
            </a:r>
            <a:r>
              <a:rPr lang="en-US" dirty="0" smtClean="0"/>
              <a:t>about 5 </a:t>
            </a:r>
            <a:r>
              <a:rPr lang="en-US" dirty="0"/>
              <a:t>per cent of the water </a:t>
            </a:r>
            <a:r>
              <a:rPr lang="en-US" dirty="0" smtClean="0"/>
              <a:t>market is </a:t>
            </a:r>
            <a:r>
              <a:rPr lang="en-US" dirty="0"/>
              <a:t>private. </a:t>
            </a:r>
            <a:r>
              <a:rPr lang="en-US" b="1" dirty="0"/>
              <a:t>How do </a:t>
            </a:r>
            <a:r>
              <a:rPr lang="en-US" b="1" dirty="0" smtClean="0"/>
              <a:t>private water </a:t>
            </a:r>
            <a:r>
              <a:rPr lang="en-US" b="1" dirty="0"/>
              <a:t>companies </a:t>
            </a:r>
            <a:r>
              <a:rPr lang="en-US" b="1" dirty="0" smtClean="0"/>
              <a:t>convince consumers </a:t>
            </a:r>
            <a:r>
              <a:rPr lang="en-US" b="1" dirty="0"/>
              <a:t>and </a:t>
            </a:r>
            <a:r>
              <a:rPr lang="en-US" b="1" dirty="0" smtClean="0"/>
              <a:t>governments that </a:t>
            </a:r>
            <a:r>
              <a:rPr lang="en-US" b="1" dirty="0"/>
              <a:t>private water </a:t>
            </a:r>
            <a:r>
              <a:rPr lang="en-US" b="1" dirty="0" smtClean="0"/>
              <a:t>operators do </a:t>
            </a:r>
            <a:r>
              <a:rPr lang="en-US" b="1" dirty="0"/>
              <a:t>a better job of </a:t>
            </a:r>
            <a:r>
              <a:rPr lang="en-US" b="1" dirty="0" smtClean="0"/>
              <a:t>delivering water </a:t>
            </a:r>
            <a:r>
              <a:rPr lang="en-US" b="1" dirty="0"/>
              <a:t>than public operators?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water services </a:t>
            </a:r>
            <a:r>
              <a:rPr lang="en-US" dirty="0" smtClean="0"/>
              <a:t>are privatized </a:t>
            </a:r>
            <a:r>
              <a:rPr lang="en-US" dirty="0"/>
              <a:t>and profits go to </a:t>
            </a:r>
            <a:r>
              <a:rPr lang="en-US" dirty="0" smtClean="0"/>
              <a:t>a private </a:t>
            </a:r>
            <a:r>
              <a:rPr lang="en-US" dirty="0"/>
              <a:t>company rather </a:t>
            </a:r>
            <a:r>
              <a:rPr lang="en-US" dirty="0" smtClean="0"/>
              <a:t>than the </a:t>
            </a:r>
            <a:r>
              <a:rPr lang="en-US" dirty="0"/>
              <a:t>government, </a:t>
            </a:r>
            <a:r>
              <a:rPr lang="en-US" b="1" dirty="0"/>
              <a:t>what </a:t>
            </a:r>
            <a:r>
              <a:rPr lang="en-US" b="1" dirty="0" smtClean="0"/>
              <a:t>does the </a:t>
            </a:r>
            <a:r>
              <a:rPr lang="en-US" b="1" dirty="0"/>
              <a:t>government have to do </a:t>
            </a:r>
            <a:r>
              <a:rPr lang="en-US" b="1" dirty="0" smtClean="0"/>
              <a:t>to make </a:t>
            </a:r>
            <a:r>
              <a:rPr lang="en-US" b="1" dirty="0"/>
              <a:t>up </a:t>
            </a:r>
            <a:r>
              <a:rPr lang="en-US" b="1" dirty="0" smtClean="0"/>
              <a:t>for </a:t>
            </a:r>
            <a:r>
              <a:rPr lang="en-US" b="1" dirty="0"/>
              <a:t>that lost </a:t>
            </a:r>
            <a:r>
              <a:rPr lang="en-US" b="1" dirty="0" smtClean="0"/>
              <a:t>revenue (income</a:t>
            </a:r>
            <a:r>
              <a:rPr lang="en-US" b="1" dirty="0"/>
              <a:t>)?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Privatization = </a:t>
            </a:r>
            <a:r>
              <a:rPr lang="en-US" dirty="0" smtClean="0"/>
              <a:t>the </a:t>
            </a:r>
            <a:r>
              <a:rPr lang="en-US" dirty="0"/>
              <a:t>sale of government-owned </a:t>
            </a:r>
            <a:r>
              <a:rPr lang="en-US" dirty="0" smtClean="0"/>
              <a:t>industries and </a:t>
            </a:r>
            <a:r>
              <a:rPr lang="en-US" dirty="0"/>
              <a:t>services to private </a:t>
            </a:r>
            <a:r>
              <a:rPr lang="en-US" dirty="0" smtClean="0"/>
              <a:t>businesses</a:t>
            </a:r>
          </a:p>
          <a:p>
            <a:r>
              <a:rPr lang="en-US" dirty="0" smtClean="0"/>
              <a:t>So far we have discussed the consequences and impacts of privatization of consumer goods (wants). What happens when we begin privatization of necessities (needs)?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7" y="844994"/>
            <a:ext cx="8098602" cy="57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Ethics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/>
              <a:t>Moral principles or values</a:t>
            </a:r>
            <a:endParaRPr lang="en-CA" sz="3600" dirty="0"/>
          </a:p>
        </p:txBody>
      </p:sp>
      <p:pic>
        <p:nvPicPr>
          <p:cNvPr id="4" name="Picture 3" descr="2461c0e6108ee99ad9641b89e60f99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3" y="2732496"/>
            <a:ext cx="6223854" cy="34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A suggestion that certain things are true or will happen as a result of something else</a:t>
            </a:r>
            <a:endParaRPr lang="en-CA" sz="2800" dirty="0"/>
          </a:p>
        </p:txBody>
      </p:sp>
      <p:pic>
        <p:nvPicPr>
          <p:cNvPr id="4" name="Picture 3" descr="implications_domi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43" y="2757681"/>
            <a:ext cx="4962072" cy="37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Sustainable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Development that meets the needs the present without compromising the ability of future generations to meet their own needs</a:t>
            </a:r>
            <a:endParaRPr lang="en-CA" sz="2800" dirty="0"/>
          </a:p>
        </p:txBody>
      </p:sp>
      <p:pic>
        <p:nvPicPr>
          <p:cNvPr id="4" name="Picture 3" descr="Sustainable-Development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75" y="3170840"/>
            <a:ext cx="3668063" cy="3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fi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0" r="-10840"/>
          <a:stretch>
            <a:fillRect/>
          </a:stretch>
        </p:blipFill>
        <p:spPr>
          <a:xfrm>
            <a:off x="-199573" y="838200"/>
            <a:ext cx="9668555" cy="5729514"/>
          </a:xfrm>
        </p:spPr>
      </p:pic>
    </p:spTree>
    <p:extLst>
      <p:ext uri="{BB962C8B-B14F-4D97-AF65-F5344CB8AC3E}">
        <p14:creationId xmlns:p14="http://schemas.microsoft.com/office/powerpoint/2010/main" val="11229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Exclusive Economic Zone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An area of sea around a country’s shoreline from which the country has the exclusive right to extract natural resources</a:t>
            </a:r>
            <a:endParaRPr lang="en-CA" dirty="0"/>
          </a:p>
        </p:txBody>
      </p:sp>
      <p:pic>
        <p:nvPicPr>
          <p:cNvPr id="4" name="Picture 3" descr="Figure2-CanadianEEZA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2" y="2509374"/>
            <a:ext cx="6077858" cy="39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208</TotalTime>
  <Words>297</Words>
  <Application>Microsoft Macintosh PowerPoint</Application>
  <PresentationFormat>On-screen Show (4:3)</PresentationFormat>
  <Paragraphs>29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Marker Felt</vt:lpstr>
      <vt:lpstr>Arial</vt:lpstr>
      <vt:lpstr>Clarity</vt:lpstr>
      <vt:lpstr>Environmental impacts of globalization</vt:lpstr>
      <vt:lpstr>Bellwork</vt:lpstr>
      <vt:lpstr>Review</vt:lpstr>
      <vt:lpstr>PowerPoint Presentation</vt:lpstr>
      <vt:lpstr>Ethics</vt:lpstr>
      <vt:lpstr>Implications</vt:lpstr>
      <vt:lpstr>Sustainable Development</vt:lpstr>
      <vt:lpstr>PowerPoint Presentation</vt:lpstr>
      <vt:lpstr>Exclusive Economic Zone</vt:lpstr>
      <vt:lpstr>PowerPoint Presentation</vt:lpstr>
      <vt:lpstr>PowerPoint Presentation</vt:lpstr>
      <vt:lpstr>What do you think?</vt:lpstr>
      <vt:lpstr>Stewardship</vt:lpstr>
      <vt:lpstr>PowerPoint Presentation</vt:lpstr>
    </vt:vector>
  </TitlesOfParts>
  <Company>University of Calgary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impacts of globalization</dc:title>
  <dc:creator>Winni Gill</dc:creator>
  <cp:lastModifiedBy>Winni Gill</cp:lastModifiedBy>
  <cp:revision>6</cp:revision>
  <dcterms:created xsi:type="dcterms:W3CDTF">2016-04-11T14:34:30Z</dcterms:created>
  <dcterms:modified xsi:type="dcterms:W3CDTF">2017-12-14T21:29:43Z</dcterms:modified>
</cp:coreProperties>
</file>